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4CA4-44CA-1949-8DD3-53D7BDD5FDAE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2CE0-C360-8046-B79E-111E46BD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0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1809-F14A-6E49-A701-2BA0E0F8820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4C26-F5FC-AB41-AC79-FDC5C3784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26C4-F3F1-7843-8B70-1AA624F5DAF1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A809-06FA-F145-9295-A391C7AB1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3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A230-C796-6241-93E2-A3FB2246E19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EC73-D9F9-AD47-9DD4-DB2CBC903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1B4FB-57C7-C749-91E1-DA3723166C09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EFE7-5450-2544-BAC6-4E765B980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1C77-72E0-8843-8C81-58975CD393B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7143-C816-CC4F-8FDA-09A7A4FAB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56BE-6A04-BB41-937D-05B5D0C112A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CA868-D493-A042-BDB9-0A6A74A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0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2800-8AAC-5B42-A3C2-4645EF1BF9D3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B300-663F-C548-BC03-19BC81A8B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7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D6CB2-5D7D-DB4C-B501-7B6A01950C3D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EB96-EC32-F94E-8488-76B580A51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AAD4-E83C-224D-B377-ADF809C3E73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DE69-3080-EF4D-90F8-40CB85A24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0D12-0DBF-CB43-B5DE-754CE72C46F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97FF-B581-A64E-A39B-B568DAE8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3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LGBTHMSO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10668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65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Explicitness and Inference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1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…</a:t>
            </a: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like the expression on her face</a:t>
            </a:r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7866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…or some details about the rest of the scene,…</a:t>
            </a:r>
          </a:p>
          <a:p>
            <a:pPr marL="0" indent="0">
              <a:buNone/>
            </a:pPr>
            <a:endParaRPr lang="en-GB" sz="4400" dirty="0" smtClean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 or knowledge of what’s just happened before.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7408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EXPLICIT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If something is EXPLICIT, it’s  very clear and we don’t need to work it out.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9562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If it’s raining, it’s EXPLICIT that people outside are getting wet.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8015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INFERRED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If something is INFERRED, we work it out from what we know for sure. </a:t>
            </a:r>
          </a:p>
          <a:p>
            <a:pPr marL="0" indent="0">
              <a:buNone/>
            </a:pP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We often call INFERENCE, ‘reading between the lines’.</a:t>
            </a:r>
          </a:p>
          <a:p>
            <a:pPr marL="0" indent="0">
              <a:buNone/>
            </a:pPr>
            <a:endParaRPr lang="en-GB" sz="4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7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Some INFERENCES are easy.</a:t>
            </a:r>
          </a:p>
          <a:p>
            <a:pPr marL="0" indent="0">
              <a:buNone/>
            </a:pP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If the sky goes grey, we can INFER it will rain soon.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7401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Other inferences are more difficult.</a:t>
            </a:r>
          </a:p>
          <a:p>
            <a:pPr marL="0" indent="0">
              <a:buNone/>
            </a:pP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If a girl has her hands in her pockets…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0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…we could INFER that she’s bored…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447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…or we could INFER she’s searching for her key.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6289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000090"/>
                </a:solidFill>
                <a:latin typeface="Century Gothic"/>
                <a:cs typeface="Century Gothic"/>
              </a:rPr>
              <a:t>For a clearer picture, we need more information…</a:t>
            </a:r>
            <a:endParaRPr lang="en-GB" sz="44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9632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for The Classro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155</Words>
  <Application>Microsoft Macintosh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 for The Classroom</vt:lpstr>
      <vt:lpstr>Explicitness and Inference</vt:lpstr>
      <vt:lpstr>EXPLICIT</vt:lpstr>
      <vt:lpstr>PowerPoint Presentation</vt:lpstr>
      <vt:lpstr>INFERRED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Explicitness and Inference</dc:title>
  <dc:creator>Andy Conner</dc:creator>
  <cp:lastModifiedBy>Elly Barnes</cp:lastModifiedBy>
  <cp:revision>9</cp:revision>
  <dcterms:created xsi:type="dcterms:W3CDTF">2013-08-08T15:50:49Z</dcterms:created>
  <dcterms:modified xsi:type="dcterms:W3CDTF">2014-06-27T22:21:21Z</dcterms:modified>
</cp:coreProperties>
</file>